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235E"/>
    <a:srgbClr val="2B202D"/>
    <a:srgbClr val="F6EADD"/>
    <a:srgbClr val="C29586"/>
    <a:srgbClr val="FC9C16"/>
    <a:srgbClr val="C59DF6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30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13-12-25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13-12-25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rgbClr val="9DB4D0"/>
            </a:gs>
            <a:gs pos="74000">
              <a:srgbClr val="7392B3"/>
            </a:gs>
            <a:gs pos="53000">
              <a:schemeClr val="accent5">
                <a:lumMod val="50000"/>
              </a:schemeClr>
            </a:gs>
            <a:gs pos="100000">
              <a:schemeClr val="accent1">
                <a:lumMod val="0"/>
                <a:alpha val="37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0" name="Imagen 19">
            <a:extLst>
              <a:ext uri="{FF2B5EF4-FFF2-40B4-BE49-F238E27FC236}">
                <a16:creationId xmlns:a16="http://schemas.microsoft.com/office/drawing/2014/main" id="{32BA2E9C-2932-9F46-A8E8-6A4C07D356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8" y="10437514"/>
            <a:ext cx="6782054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 Y PARINACOTA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E0235E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solidFill>
              <a:srgbClr val="E023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30" name="Imagen 29">
            <a:extLst>
              <a:ext uri="{FF2B5EF4-FFF2-40B4-BE49-F238E27FC236}">
                <a16:creationId xmlns:a16="http://schemas.microsoft.com/office/drawing/2014/main" id="{8D3B3C8A-895B-B346-AF5D-EB72384F29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4282" y="3367863"/>
            <a:ext cx="1841500" cy="22860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95BCEA4E-87FD-8843-8076-C4BC148682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5032" y="6032941"/>
            <a:ext cx="1854200" cy="23368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E8C1F1A3-D42F-9F4A-8917-A4738EC08CE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523" y="9119854"/>
            <a:ext cx="1828800" cy="21336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A26B8B63-6B59-EB42-A742-41FD49CD5B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9850" y="11903053"/>
            <a:ext cx="1828800" cy="18288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Imagen 32">
            <a:extLst>
              <a:ext uri="{FF2B5EF4-FFF2-40B4-BE49-F238E27FC236}">
                <a16:creationId xmlns:a16="http://schemas.microsoft.com/office/drawing/2014/main" id="{5198FEF3-3BAE-D844-A478-F773C7241B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4306"/>
            <a:ext cx="13716000" cy="17145000"/>
          </a:xfrm>
          <a:prstGeom prst="rect">
            <a:avLst/>
          </a:prstGeom>
        </p:spPr>
      </p:pic>
      <p:pic>
        <p:nvPicPr>
          <p:cNvPr id="40" name="Imagen 39">
            <a:extLst>
              <a:ext uri="{FF2B5EF4-FFF2-40B4-BE49-F238E27FC236}">
                <a16:creationId xmlns:a16="http://schemas.microsoft.com/office/drawing/2014/main" id="{79C9BBAD-3EFB-2C43-AE92-DB53573E90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4534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C6D09038-5C27-6843-8011-A3B7EC3D6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49FB931-B361-3C45-8977-BF4D75E752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4282" y="3367863"/>
            <a:ext cx="1841500" cy="22860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6C329D12-5093-E44D-9D09-9548CF0E56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25032" y="6032941"/>
            <a:ext cx="1854200" cy="23368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1E105ED5-D68E-E84D-9EEA-7F02F18FC8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53523" y="9119854"/>
            <a:ext cx="1828800" cy="2133600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D8A9A4AD-7998-D44D-8BC1-8BBB1AADE2D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9850" y="11903053"/>
            <a:ext cx="1828800" cy="18288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F6EADD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2B202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248DEB3-2850-D34B-9BCA-0B5AD69639D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716</TotalTime>
  <Words>41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34</cp:revision>
  <dcterms:created xsi:type="dcterms:W3CDTF">2024-09-30T18:42:26Z</dcterms:created>
  <dcterms:modified xsi:type="dcterms:W3CDTF">2025-12-13T22:49:40Z</dcterms:modified>
</cp:coreProperties>
</file>